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62" r:id="rId3"/>
    <p:sldId id="260" r:id="rId4"/>
    <p:sldId id="284" r:id="rId5"/>
    <p:sldId id="263" r:id="rId6"/>
    <p:sldId id="265" r:id="rId7"/>
    <p:sldId id="268" r:id="rId8"/>
    <p:sldId id="271" r:id="rId9"/>
    <p:sldId id="272" r:id="rId10"/>
    <p:sldId id="279" r:id="rId11"/>
    <p:sldId id="299" r:id="rId12"/>
    <p:sldId id="273" r:id="rId13"/>
    <p:sldId id="274" r:id="rId14"/>
    <p:sldId id="275" r:id="rId15"/>
    <p:sldId id="277" r:id="rId16"/>
    <p:sldId id="278" r:id="rId17"/>
    <p:sldId id="280" r:id="rId18"/>
    <p:sldId id="281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DDC"/>
    <a:srgbClr val="D5F1F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t>19/09/2018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57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19/09/2018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2740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91205" y="818675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Interface: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Rede Global de servidores.</a:t>
            </a:r>
          </a:p>
          <a:p>
            <a:r>
              <a:rPr lang="pt-BR" b="1" dirty="0"/>
              <a:t>Armazena e </a:t>
            </a:r>
          </a:p>
          <a:p>
            <a:r>
              <a:rPr lang="pt-BR" b="1" dirty="0"/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443277" y="78846"/>
            <a:ext cx="3026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Plataforma</a:t>
            </a:r>
          </a:p>
          <a:p>
            <a:r>
              <a:rPr lang="pt-BR" sz="2000" b="1" dirty="0" smtClean="0"/>
              <a:t>Execução de API e Services</a:t>
            </a:r>
          </a:p>
          <a:p>
            <a:r>
              <a:rPr lang="pt-BR" sz="2000" b="1" dirty="0" smtClean="0"/>
              <a:t>Nuvem</a:t>
            </a:r>
            <a:endParaRPr lang="pt-BR" sz="20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64856" y="6076212"/>
            <a:ext cx="255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Sistema</a:t>
            </a:r>
          </a:p>
          <a:p>
            <a:r>
              <a:rPr lang="pt-BR" sz="2000" b="1" dirty="0" smtClean="0"/>
              <a:t>Gerenciamento Dados</a:t>
            </a:r>
            <a:endParaRPr lang="pt-BR" sz="20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12241" y="4193868"/>
            <a:ext cx="220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Rede Global de servidores.</a:t>
            </a:r>
          </a:p>
          <a:p>
            <a:r>
              <a:rPr lang="pt-BR" b="1" dirty="0" smtClean="0"/>
              <a:t>Armazena e </a:t>
            </a:r>
          </a:p>
          <a:p>
            <a:r>
              <a:rPr lang="pt-BR" b="1" dirty="0" smtClean="0"/>
              <a:t>gerencia dados.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399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pic>
        <p:nvPicPr>
          <p:cNvPr id="4" name="Imagem 3" descr="sensor[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70" y="2161292"/>
            <a:ext cx="2376872" cy="1909291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atin typeface="Bebas Neue Bold" panose="020B0606020202050201" pitchFamily="34" charset="0"/>
              </a:rPr>
              <a:t>Indoor</a:t>
            </a:r>
            <a:endParaRPr lang="pt-BR" sz="4800" b="1" dirty="0">
              <a:latin typeface="Bebas Neue Bold" panose="020B0606020202050201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905245"/>
            <a:ext cx="9150927" cy="2990418"/>
          </a:xfrm>
        </p:spPr>
        <p:txBody>
          <a:bodyPr/>
          <a:lstStyle/>
          <a:p>
            <a:r>
              <a:rPr lang="pt-BR" dirty="0" smtClean="0"/>
              <a:t>Trata-se de cultivo em ambiente fechado</a:t>
            </a:r>
          </a:p>
          <a:p>
            <a:r>
              <a:rPr lang="pt-BR" dirty="0" smtClean="0"/>
              <a:t>Luzes artificiais e temperaturas criam ambiente ideal para o desenvolvimento de plantas</a:t>
            </a:r>
          </a:p>
          <a:p>
            <a:r>
              <a:rPr lang="pt-BR" dirty="0" smtClean="0"/>
              <a:t>Estufas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73" y="538186"/>
            <a:ext cx="1390217" cy="1287438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0535" y="3735550"/>
            <a:ext cx="5204083" cy="3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pic>
        <p:nvPicPr>
          <p:cNvPr id="4" name="Imagem 3" descr="sensor[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70" y="2161292"/>
            <a:ext cx="2376872" cy="1909291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pic>
        <p:nvPicPr>
          <p:cNvPr id="4" name="Imagem 3" descr="sensor[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70" y="2161292"/>
            <a:ext cx="2376872" cy="1909291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R3 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5" name="Imagem 4" descr="sensor[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1310" y="4521824"/>
            <a:ext cx="1725708" cy="1386224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2896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5" name="Imagem 4" descr="sensor[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1310" y="4521824"/>
            <a:ext cx="1725708" cy="1386224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727" y="4913535"/>
            <a:ext cx="1844559" cy="14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</a:t>
            </a:r>
            <a:r>
              <a:rPr lang="pt-BR" sz="3600" dirty="0" err="1" smtClean="0"/>
              <a:t>Level</a:t>
            </a:r>
            <a:r>
              <a:rPr lang="pt-BR" sz="3600" dirty="0" smtClean="0"/>
              <a:t>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9259" y="1897811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983412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95998" y="5253488"/>
            <a:ext cx="98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LM35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727" y="4913535"/>
            <a:ext cx="1844559" cy="1481694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8727" y="4913535"/>
            <a:ext cx="1844559" cy="1481694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96213" y="254872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atin typeface="Bebas Neue Bold"/>
              </a:rPr>
              <a:t>Resultado Final:</a:t>
            </a:r>
            <a:endParaRPr lang="pt-BR" sz="2800" b="1" dirty="0">
              <a:latin typeface="Bebas Neue Bold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695169" y="4913535"/>
            <a:ext cx="3106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INTEGRAÇÃO </a:t>
            </a:r>
            <a:r>
              <a:rPr lang="pt-BR" sz="2800" b="1" dirty="0"/>
              <a:t>FINAL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Obrigado!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5" y="641229"/>
            <a:ext cx="107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39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LM35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28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0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186539" y="8107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</a:t>
            </a:r>
            <a:r>
              <a:rPr lang="pt-BR" sz="3600" b="1" dirty="0" smtClean="0">
                <a:solidFill>
                  <a:srgbClr val="6BCDDC"/>
                </a:solidFill>
                <a:latin typeface="Exo 2"/>
              </a:rPr>
              <a:t>DESIGN</a:t>
            </a:r>
            <a:endParaRPr lang="pt-BR" sz="3600" b="1" dirty="0">
              <a:solidFill>
                <a:srgbClr val="6BCDDC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800" b="1" dirty="0" smtClean="0">
                <a:latin typeface="Bebas Neue Bold" panose="020B0606020202050201" pitchFamily="34" charset="0"/>
              </a:rPr>
              <a:t>Etapas?</a:t>
            </a:r>
            <a:endParaRPr lang="pt-BR" sz="8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</a:t>
            </a:r>
            <a:r>
              <a:rPr lang="pt-BR" sz="3600" dirty="0"/>
              <a:t>D</a:t>
            </a:r>
            <a:r>
              <a:rPr lang="pt-BR" sz="3600" dirty="0" smtClean="0"/>
              <a:t>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6" name="Imagem 5" descr="sensor[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1088" y="4457003"/>
            <a:ext cx="2376872" cy="1909291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65765" y="5253488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LM35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7246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480</Words>
  <Application>Microsoft Office PowerPoint</Application>
  <PresentationFormat>Widescreen</PresentationFormat>
  <Paragraphs>216</Paragraphs>
  <Slides>32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Indoor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72</cp:revision>
  <dcterms:created xsi:type="dcterms:W3CDTF">2018-02-05T13:35:33Z</dcterms:created>
  <dcterms:modified xsi:type="dcterms:W3CDTF">2018-09-19T16:09:39Z</dcterms:modified>
</cp:coreProperties>
</file>